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7"/>
  </p:normalViewPr>
  <p:slideViewPr>
    <p:cSldViewPr snapToGrid="0" snapToObjects="1">
      <p:cViewPr varScale="1">
        <p:scale>
          <a:sx n="101" d="100"/>
          <a:sy n="10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B7E1B-F3ED-5941-8FEF-ABFDAFE851F0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75508-7BA8-714C-B51F-3909967E53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474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73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24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11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83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495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609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6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8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009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1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9B951-EA90-FD41-91E8-7F1A53F6C39A}" type="datetimeFigureOut">
              <a:rPr kumimoji="1" lang="zh-CN" altLang="en-US" smtClean="0"/>
              <a:t>2017/11/1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3192-1AFB-784E-BC82-3E1C393D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78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Xiangyang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Shi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Oct.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30th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35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132" y="0"/>
            <a:ext cx="8929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0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47" y="0"/>
            <a:ext cx="8693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1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59" y="365125"/>
            <a:ext cx="6569706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6" y="152399"/>
            <a:ext cx="12155984" cy="65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5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0"/>
            <a:ext cx="1105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3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644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</Words>
  <Application>Microsoft Macintosh PowerPoint</Application>
  <PresentationFormat>宽屏</PresentationFormat>
  <Paragraphs>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DengXian</vt:lpstr>
      <vt:lpstr>DengXian Light</vt:lpstr>
      <vt:lpstr>Office 主题</vt:lpstr>
      <vt:lpstr>Xiangyang Shi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Xiangyang Shi</dc:title>
  <dc:creator>Xiangyang Shi</dc:creator>
  <cp:lastModifiedBy>Xiangyang Shi</cp:lastModifiedBy>
  <cp:revision>6</cp:revision>
  <dcterms:created xsi:type="dcterms:W3CDTF">2017-10-30T19:02:50Z</dcterms:created>
  <dcterms:modified xsi:type="dcterms:W3CDTF">2017-11-01T22:12:28Z</dcterms:modified>
</cp:coreProperties>
</file>